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Tahoma"/>
      <p:regular r:id="rId26"/>
      <p:bold r:id="rId27"/>
    </p:embeddedFont>
    <p:embeddedFont>
      <p:font typeface="Quattrocento Sans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gxZo+G9MCnTWujHKoC4lQBV24v0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regular.fntdata"/><Relationship Id="rId21" Type="http://schemas.openxmlformats.org/officeDocument/2006/relationships/slide" Target="slides/slide17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Tahoma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QuattrocentoSans-regular.fntdata"/><Relationship Id="rId27" Type="http://schemas.openxmlformats.org/officeDocument/2006/relationships/font" Target="fonts/Tahoma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boldItalic.fntdata"/><Relationship Id="rId30" Type="http://schemas.openxmlformats.org/officeDocument/2006/relationships/font" Target="fonts/QuattrocentoSans-italic.fntdata"/><Relationship Id="rId11" Type="http://schemas.openxmlformats.org/officeDocument/2006/relationships/slide" Target="slides/slide7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6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3.jpg>
</file>

<file path=ppt/media/image4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7" name="Google Shape;127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38" name="Google Shape;138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4" name="Google Shape;154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9" name="Google Shape;169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0" name="Google Shape;170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" name="Google Shape;99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https://medium.com/@ktan2050/async-await-in-depth-part-2-e516793fb6f6 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Relationship Id="rId3" Type="http://schemas.openxmlformats.org/officeDocument/2006/relationships/image" Target="../media/image9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9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19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9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3" id="13" name="Google Shape;13;p1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5865" y="6131473"/>
            <a:ext cx="2695529" cy="61112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9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19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19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1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1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2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2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2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3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3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5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6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6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6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6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6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6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8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8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jpg"/><Relationship Id="rId4" Type="http://schemas.openxmlformats.org/officeDocument/2006/relationships/image" Target="../media/image6.jpg"/><Relationship Id="rId5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6 - Phần 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Async JavaScript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6: Async JavaScript &amp; HTTP Requests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5" name="Google Shape;115;p1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6" name="Google Shape;116;p10"/>
          <p:cNvSpPr txBox="1"/>
          <p:nvPr/>
        </p:nvSpPr>
        <p:spPr>
          <a:xfrm>
            <a:off x="655318" y="1447801"/>
            <a:ext cx="10881364" cy="8286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b="0" i="0" lang="en-US" sz="3200" u="none" cap="none" strike="noStrike">
                <a:solidFill>
                  <a:srgbClr val="00524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Viết hàm load mảng hình ảnh lên trang web? </a:t>
            </a:r>
            <a:endParaRPr b="0" i="0" sz="32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7" name="Google Shape;117;p10"/>
          <p:cNvPicPr preferRelativeResize="0"/>
          <p:nvPr/>
        </p:nvPicPr>
        <p:blipFill rotWithShape="1">
          <a:blip r:embed="rId3">
            <a:alphaModFix/>
          </a:blip>
          <a:srcRect b="0" l="0" r="-2185" t="28195"/>
          <a:stretch/>
        </p:blipFill>
        <p:spPr>
          <a:xfrm>
            <a:off x="2999740" y="2420620"/>
            <a:ext cx="6060440" cy="4258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11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2: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4" name="Google Shape;124;p11"/>
          <p:cNvSpPr txBox="1"/>
          <p:nvPr/>
        </p:nvSpPr>
        <p:spPr>
          <a:xfrm>
            <a:off x="695323" y="2132966"/>
            <a:ext cx="10881364" cy="1197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0" i="0" lang="en-US" sz="2400" u="none" cap="none" strike="noStrike">
                <a:solidFill>
                  <a:srgbClr val="00524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Viết hàm hiện danh sách sv trong lớp, cứ 1s sẽ hiện ra thông tin 3 bạn sv trong lớp?</a:t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30" name="Google Shape;130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2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2" name="Google Shape;132;p12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33" name="Google Shape;133;p12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4" name="Google Shape;134;p12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oogle Shape;140;p13"/>
          <p:cNvGrpSpPr/>
          <p:nvPr/>
        </p:nvGrpSpPr>
        <p:grpSpPr>
          <a:xfrm>
            <a:off x="5486400" y="1066800"/>
            <a:ext cx="5181600" cy="5791200"/>
            <a:chOff x="2057400" y="1367692"/>
            <a:chExt cx="4713619" cy="5461000"/>
          </a:xfrm>
        </p:grpSpPr>
        <p:pic>
          <p:nvPicPr>
            <p:cNvPr descr="C:\Users\powerpoint.vn\Downloads\gd_d469b81f6980.jpg" id="141" name="Google Shape;141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2" name="Google Shape;142;p13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3" name="Google Shape;143;p13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4" name="Google Shape;144;p13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5" name="Google Shape;145;p13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46" name="Google Shape;146;p13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47" name="Google Shape;147;p13"/>
          <p:cNvSpPr txBox="1"/>
          <p:nvPr>
            <p:ph idx="4294967295" type="body"/>
          </p:nvPr>
        </p:nvSpPr>
        <p:spPr>
          <a:xfrm>
            <a:off x="1770380" y="1203325"/>
            <a:ext cx="3868420" cy="3326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48" name="Google Shape;148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9" name="Google Shape;149;p13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50" name="Google Shape;150;p13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1" name="Google Shape;151;p13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57" name="Google Shape;15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59" name="Google Shape;159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0" name="Google Shape;160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6.2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6.2</a:t>
            </a:r>
            <a:endParaRPr/>
          </a:p>
        </p:txBody>
      </p:sp>
      <p:sp>
        <p:nvSpPr>
          <p:cNvPr id="166" name="Google Shape;166;p15"/>
          <p:cNvSpPr txBox="1"/>
          <p:nvPr>
            <p:ph idx="4294967295" type="body"/>
          </p:nvPr>
        </p:nvSpPr>
        <p:spPr>
          <a:xfrm>
            <a:off x="1271414" y="1556385"/>
            <a:ext cx="8611726" cy="2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Tahoma"/>
              <a:buChar char="▪"/>
            </a:pPr>
            <a:r>
              <a:rPr b="0" i="0" lang="en-US" sz="32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Giới thiệu về HTTP</a:t>
            </a:r>
            <a:endParaRPr b="0" i="0" sz="32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Tahoma"/>
              <a:buChar char="▪"/>
            </a:pPr>
            <a:r>
              <a:rPr b="0" i="0" lang="en-US" sz="32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Tạo Fake API</a:t>
            </a:r>
            <a:endParaRPr b="0" i="0" sz="32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Tahoma"/>
              <a:buChar char="▪"/>
            </a:pPr>
            <a:r>
              <a:rPr b="0" i="0" lang="en-US" sz="32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Gửi HTTP request với JSON</a:t>
            </a:r>
            <a:endParaRPr b="0" i="0" sz="32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3200"/>
              <a:buFont typeface="Tahoma"/>
              <a:buChar char="▪"/>
            </a:pPr>
            <a:r>
              <a:rPr b="0" i="0" lang="en-US" sz="32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Làm việc với FormData  </a:t>
            </a:r>
            <a:endParaRPr b="0" i="0" sz="32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"/>
          <p:cNvSpPr/>
          <p:nvPr/>
        </p:nvSpPr>
        <p:spPr>
          <a:xfrm>
            <a:off x="3962400" y="1066800"/>
            <a:ext cx="7296785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3" name="Google Shape;173;p16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4" name="Google Shape;174;p16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75" name="Google Shape;175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6"/>
          <p:cNvSpPr txBox="1"/>
          <p:nvPr>
            <p:ph idx="1" type="body"/>
          </p:nvPr>
        </p:nvSpPr>
        <p:spPr>
          <a:xfrm>
            <a:off x="4780915" y="1676400"/>
            <a:ext cx="6388735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Giới thiệu về đồng bộ và bất đồng bộ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Callback 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Promise 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Async/Await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182" name="Google Shape;182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6.1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6.1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6.2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42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4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6.1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852805" y="2411095"/>
            <a:ext cx="10133965" cy="4150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Giới thiệu về đồng bộ và bất đồng bộ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Callback 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Promise 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Async/Await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37159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Giới thiệu về đồng bộ và bất đồng bộ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56665" y="1381125"/>
            <a:ext cx="8782685" cy="45612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Callback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0" name="Google Shape;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7170" y="2061210"/>
            <a:ext cx="8428355" cy="25577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Promise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6" name="Google Shape;9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15415" y="1268730"/>
            <a:ext cx="7328535" cy="41040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Async/Await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02" name="Google Shape;102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783840" y="1125220"/>
            <a:ext cx="5200650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9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09" name="Google Shape;109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2025-08-18T09:44:54Z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